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0" d="100"/>
          <a:sy n="70" d="100"/>
        </p:scale>
        <p:origin x="7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17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3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3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4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0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5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0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0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91F11-6E43-4445-BBF4-A2500CE30B4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28052-026F-4289-8889-953B9DB7B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5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78424" y="1405719"/>
            <a:ext cx="4558352" cy="668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60107" y="1473958"/>
            <a:ext cx="4203511" cy="5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898340" y="887104"/>
            <a:ext cx="2074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5093" y="2470245"/>
            <a:ext cx="3330053" cy="1569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1445" y="4531057"/>
            <a:ext cx="3330054" cy="2060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90113" y="2565779"/>
            <a:ext cx="3179929" cy="2292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367283" y="5445457"/>
            <a:ext cx="3425588" cy="114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188656" y="2518012"/>
            <a:ext cx="3534771" cy="1398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88656" y="4271749"/>
            <a:ext cx="3548419" cy="1078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188656" y="5677469"/>
            <a:ext cx="3534771" cy="545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15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8</cp:revision>
  <dcterms:created xsi:type="dcterms:W3CDTF">2024-10-30T05:22:49Z</dcterms:created>
  <dcterms:modified xsi:type="dcterms:W3CDTF">2024-10-30T05:26:06Z</dcterms:modified>
</cp:coreProperties>
</file>